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244331a9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244331a9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244331a9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244331a9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6244331a9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6244331a9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6244331a9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6244331a9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244331a9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6244331a9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244331a9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6244331a9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244331a9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244331a9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vak Djokovic photo of the day - Take 2 : r/tennis"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075" y="1302325"/>
            <a:ext cx="2880725" cy="2924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rms in Probability | Data | Concepts| Solved Examples - Cuemath"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3500" y="1302328"/>
            <a:ext cx="3065301" cy="306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6147600" y="990200"/>
            <a:ext cx="90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UFE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6147600" y="1451900"/>
            <a:ext cx="140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WNR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147600" y="1913600"/>
            <a:ext cx="140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FSP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6147600" y="2460750"/>
            <a:ext cx="140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FSW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6147600" y="3007900"/>
            <a:ext cx="140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SSP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6147600" y="3469600"/>
            <a:ext cx="140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SSW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173" y="1084288"/>
            <a:ext cx="3043700" cy="284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838" y="1265150"/>
            <a:ext cx="7332336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1840063" y="4183350"/>
            <a:ext cx="546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UCI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358025" y="967625"/>
            <a:ext cx="8240700" cy="3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Frequency with which the player with the higher statistic won: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0.57 for FSP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0.39 for SSP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0.69 for FSW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0.58 for SSW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accent6"/>
                </a:highlight>
              </a:rPr>
              <a:t>0.86 for Consistency (WNR - UFE)</a:t>
            </a:r>
            <a:endParaRPr sz="2000">
              <a:solidFill>
                <a:schemeClr val="dk1"/>
              </a:solidFill>
              <a:highlight>
                <a:schemeClr val="accent6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38" y="829725"/>
            <a:ext cx="8604125" cy="39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269950" y="296725"/>
            <a:ext cx="793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Player 1: Djokovic, Player 2: Nadal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9175"/>
            <a:ext cx="7951400" cy="7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8103800" y="2157850"/>
            <a:ext cx="838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= 0.88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= 0.76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